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263" r:id="rId3"/>
    <p:sldId id="265" r:id="rId4"/>
    <p:sldId id="260" r:id="rId5"/>
    <p:sldId id="261" r:id="rId6"/>
    <p:sldId id="262" r:id="rId7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2955" autoAdjust="0"/>
  </p:normalViewPr>
  <p:slideViewPr>
    <p:cSldViewPr>
      <p:cViewPr varScale="1">
        <p:scale>
          <a:sx n="120" d="100"/>
          <a:sy n="120" d="100"/>
        </p:scale>
        <p:origin x="-13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E7D018D-748F-47BF-843A-40349A141CAC}" type="datetimeFigureOut">
              <a:rPr lang="en-US" smtClean="0"/>
              <a:pPr/>
              <a:t>21/06/12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04AC5213-BACC-41AB-9B61-B40CF6C5296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702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23E9B8FB-2ABD-42C9-A6DA-A6789EAF441D}" type="datetimeFigureOut">
              <a:rPr lang="en-US" smtClean="0"/>
              <a:pPr/>
              <a:t>21/06/12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E2A7042-DEED-4AA1-9E89-4A16B25725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26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FontTx/>
              <a:buNone/>
              <a:defRPr lang="en-US" sz="4800" baseline="0" dirty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date or details</a:t>
            </a:r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>
              <a:buFontTx/>
              <a:buNone/>
              <a:defRPr sz="2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Portrait with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andscape with 3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AU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AU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AU" sz="2400" i="0" smtClean="0"/>
              <a:t>Drag picture to placeholder or click icon to add</a:t>
            </a:r>
            <a:endParaRPr lang="en-US" sz="2400" i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>
              <a:buFontTx/>
              <a:buNone/>
              <a:defRPr sz="2400" i="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21/06/12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21/06/12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 to add full page picture</a:t>
            </a:r>
            <a:endParaRPr lang="en-US" i="0" baseline="0" dirty="0" smtClean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AU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21/06/12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008000"/>
                </a:solidFill>
              </a:rPr>
              <a:t>This is a picture of </a:t>
            </a:r>
            <a:r>
              <a:rPr lang="en-US" sz="3200" dirty="0" smtClean="0">
                <a:solidFill>
                  <a:srgbClr val="008000"/>
                </a:solidFill>
              </a:rPr>
              <a:t>Russia’s castle!</a:t>
            </a:r>
          </a:p>
          <a:p>
            <a:endParaRPr lang="en-US" sz="3200" dirty="0">
              <a:solidFill>
                <a:srgbClr val="008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5486400"/>
            <a:ext cx="8686800" cy="1238250"/>
          </a:xfrm>
        </p:spPr>
        <p:txBody>
          <a:bodyPr/>
          <a:lstStyle/>
          <a:p>
            <a:r>
              <a:rPr 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6000" dirty="0" smtClean="0">
                <a:solidFill>
                  <a:srgbClr val="FF0000"/>
                </a:solidFill>
              </a:rPr>
              <a:t>u</a:t>
            </a:r>
            <a:r>
              <a:rPr lang="en-US" sz="6000" dirty="0" smtClean="0">
                <a:solidFill>
                  <a:srgbClr val="0D0D0D"/>
                </a:solidFill>
              </a:rPr>
              <a:t>s</a:t>
            </a:r>
            <a:r>
              <a:rPr lang="en-US" sz="6000" dirty="0" smtClean="0">
                <a:solidFill>
                  <a:srgbClr val="FF0000"/>
                </a:solidFill>
              </a:rPr>
              <a:t>s</a:t>
            </a:r>
            <a:r>
              <a:rPr 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6000" dirty="0" smtClean="0">
                <a:solidFill>
                  <a:srgbClr val="FF0000"/>
                </a:solidFill>
              </a:rPr>
              <a:t>a</a:t>
            </a:r>
            <a:r>
              <a:rPr 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6000" dirty="0">
              <a:solidFill>
                <a:srgbClr val="FF0000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909" r="909"/>
          <a:stretch>
            <a:fillRect/>
          </a:stretch>
        </p:blipFill>
        <p:spPr/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105400" y="228600"/>
            <a:ext cx="3429000" cy="6324600"/>
          </a:xfrm>
        </p:spPr>
        <p:txBody>
          <a:bodyPr>
            <a:normAutofit/>
          </a:bodyPr>
          <a:lstStyle/>
          <a:p>
            <a:pPr algn="ctr"/>
            <a:r>
              <a:rPr lang="en-US" sz="3600" b="1" u="sng" dirty="0" smtClean="0">
                <a:solidFill>
                  <a:srgbClr val="3366FF"/>
                </a:solidFill>
              </a:rPr>
              <a:t>Russian flag!</a:t>
            </a:r>
          </a:p>
          <a:p>
            <a:pPr algn="ctr"/>
            <a:endParaRPr lang="en-US" b="1" u="sng" dirty="0">
              <a:solidFill>
                <a:srgbClr val="3366FF"/>
              </a:solidFill>
            </a:endParaRPr>
          </a:p>
          <a:p>
            <a:pPr algn="ctr"/>
            <a:endParaRPr lang="en-US" b="1" u="sng" dirty="0">
              <a:solidFill>
                <a:srgbClr val="3366FF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809" r="21809"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5638800" y="1371600"/>
            <a:ext cx="2667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Flag Description:</a:t>
            </a:r>
          </a:p>
          <a:p>
            <a:r>
              <a:rPr lang="en-US" b="1" dirty="0" smtClean="0"/>
              <a:t>Three </a:t>
            </a:r>
            <a:r>
              <a:rPr lang="en-US" b="1" dirty="0"/>
              <a:t>equal horizontal bands of </a:t>
            </a:r>
            <a:r>
              <a:rPr lang="en-US" b="1" dirty="0" smtClean="0"/>
              <a:t>white</a:t>
            </a:r>
            <a:r>
              <a:rPr lang="en-US" b="1" dirty="0"/>
              <a:t>, </a:t>
            </a:r>
            <a:r>
              <a:rPr lang="en-US" b="1" dirty="0" smtClean="0"/>
              <a:t>blue and red</a:t>
            </a:r>
          </a:p>
          <a:p>
            <a:endParaRPr lang="en-US" b="1" dirty="0"/>
          </a:p>
          <a:p>
            <a:r>
              <a:rPr lang="en-US" b="1" dirty="0" smtClean="0"/>
              <a:t>White </a:t>
            </a:r>
            <a:r>
              <a:rPr lang="en-US" b="1" dirty="0"/>
              <a:t>- peace and </a:t>
            </a:r>
            <a:r>
              <a:rPr lang="en-US" b="1" dirty="0" smtClean="0"/>
              <a:t>honesty</a:t>
            </a:r>
          </a:p>
          <a:p>
            <a:endParaRPr lang="en-US" b="1" dirty="0"/>
          </a:p>
          <a:p>
            <a:r>
              <a:rPr lang="en-US" b="1" dirty="0"/>
              <a:t>Red - hardiness, bravery, strength &amp; </a:t>
            </a:r>
            <a:r>
              <a:rPr lang="en-US" b="1" dirty="0" err="1" smtClean="0"/>
              <a:t>valour</a:t>
            </a:r>
            <a:endParaRPr lang="en-US" b="1" dirty="0" smtClean="0"/>
          </a:p>
          <a:p>
            <a:endParaRPr lang="en-US" b="1" dirty="0"/>
          </a:p>
          <a:p>
            <a:r>
              <a:rPr lang="en-US" b="1" dirty="0"/>
              <a:t>Blue - vigilance, truth and loyalty, perseverance &amp; justice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body" sz="quarter" idx="17"/>
          </p:nvPr>
        </p:nvSpPr>
        <p:spPr>
          <a:xfrm>
            <a:off x="457200" y="2286000"/>
            <a:ext cx="7162800" cy="1295400"/>
          </a:xfrm>
        </p:spPr>
        <p:txBody>
          <a:bodyPr>
            <a:normAutofit/>
          </a:bodyPr>
          <a:lstStyle>
            <a:extLst/>
          </a:lstStyle>
          <a:p>
            <a:r>
              <a:rPr lang="en-US" sz="4800" dirty="0" smtClean="0">
                <a:solidFill>
                  <a:srgbClr val="FF0000"/>
                </a:solidFill>
              </a:rPr>
              <a:t>Russian food.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435428" y="3657600"/>
            <a:ext cx="7184571" cy="2286000"/>
          </a:xfrm>
        </p:spPr>
        <p:txBody>
          <a:bodyPr>
            <a:noAutofit/>
          </a:bodyPr>
          <a:lstStyle/>
          <a:p>
            <a:r>
              <a:rPr lang="en-US" sz="1600" dirty="0"/>
              <a:t>Russia is mainly a northern country with long-lasting </a:t>
            </a:r>
            <a:r>
              <a:rPr lang="en-US" sz="1600" dirty="0" smtClean="0"/>
              <a:t>winters. </a:t>
            </a:r>
            <a:r>
              <a:rPr lang="en-US" sz="1600" dirty="0"/>
              <a:t>The food </a:t>
            </a:r>
            <a:r>
              <a:rPr lang="en-US" sz="1600" dirty="0" smtClean="0"/>
              <a:t>should give  </a:t>
            </a:r>
            <a:r>
              <a:rPr lang="en-US" sz="1600" dirty="0"/>
              <a:t>energy and warmth to survive during the winter time. So, the essential components of Russian cuisine are the ones, </a:t>
            </a:r>
            <a:r>
              <a:rPr lang="en-US" sz="1600" dirty="0" smtClean="0"/>
              <a:t>that provide more </a:t>
            </a:r>
            <a:r>
              <a:rPr lang="en-US" sz="1600" dirty="0"/>
              <a:t>carbohydrates and fat rather than proteins. Fresh fruits and vegetables are </a:t>
            </a:r>
            <a:r>
              <a:rPr lang="en-US" sz="1600" dirty="0" smtClean="0"/>
              <a:t>hardly </a:t>
            </a:r>
            <a:r>
              <a:rPr lang="en-US" sz="1600" dirty="0"/>
              <a:t>used in </a:t>
            </a:r>
            <a:r>
              <a:rPr lang="en-US" sz="1600" dirty="0" smtClean="0"/>
              <a:t>food. </a:t>
            </a:r>
            <a:r>
              <a:rPr lang="en-US" sz="1600" dirty="0"/>
              <a:t>T</a:t>
            </a:r>
            <a:r>
              <a:rPr lang="en-US" sz="1600" dirty="0" smtClean="0"/>
              <a:t>he </a:t>
            </a:r>
            <a:r>
              <a:rPr lang="en-US" sz="1600" dirty="0"/>
              <a:t>top five components of a Russian </a:t>
            </a:r>
            <a:r>
              <a:rPr lang="en-US" sz="1600" dirty="0" smtClean="0"/>
              <a:t>meals </a:t>
            </a:r>
            <a:r>
              <a:rPr lang="en-US" sz="1600" dirty="0"/>
              <a:t>are potatoes, bread, eggs, </a:t>
            </a:r>
            <a:r>
              <a:rPr lang="en-US" sz="1600" dirty="0" smtClean="0"/>
              <a:t>meat (mainly beef) and </a:t>
            </a:r>
            <a:r>
              <a:rPr lang="en-US" sz="1600" dirty="0"/>
              <a:t>butter. Other popular foods include cabbage, milk, sour cream, curds, mushrooms, lard, cucumbers, tomatoes, apples, berries, honey, sugar, salt, garlic, and onions.</a:t>
            </a:r>
            <a:endParaRPr lang="en-US" sz="1600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19900" r="19900"/>
          <a:stretch>
            <a:fillRect/>
          </a:stretch>
        </p:blipFill>
        <p:spPr>
          <a:xfrm>
            <a:off x="2971800" y="0"/>
            <a:ext cx="2209800" cy="2209800"/>
          </a:xfr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l="12500" r="12500"/>
          <a:stretch>
            <a:fillRect/>
          </a:stretch>
        </p:blipFill>
        <p:spPr>
          <a:xfrm>
            <a:off x="5257800" y="0"/>
            <a:ext cx="2209800" cy="2209800"/>
          </a:xfrm>
        </p:spPr>
      </p:pic>
      <p:pic>
        <p:nvPicPr>
          <p:cNvPr id="9" name="Picture Placeholder 8"/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 l="9682" r="9682"/>
          <a:stretch>
            <a:fillRect/>
          </a:stretch>
        </p:blipFill>
        <p:spPr>
          <a:xfrm>
            <a:off x="533400" y="0"/>
            <a:ext cx="2362200" cy="2197100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33400" y="228600"/>
            <a:ext cx="8077200" cy="609600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rgbClr val="FF0000"/>
                </a:solidFill>
              </a:rPr>
              <a:t>Traditional Russian Clothing</a:t>
            </a:r>
          </a:p>
          <a:p>
            <a:pPr algn="ctr"/>
            <a:endParaRPr lang="en-US" b="1" u="sng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914400"/>
            <a:ext cx="7937500" cy="38481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228600" y="4343400"/>
            <a:ext cx="8153400" cy="1295400"/>
          </a:xfrm>
        </p:spPr>
        <p:txBody>
          <a:bodyPr/>
          <a:lstStyle>
            <a:extLst/>
          </a:lstStyle>
          <a:p>
            <a:r>
              <a:rPr lang="en-US" dirty="0"/>
              <a:t>Russian </a:t>
            </a:r>
            <a:r>
              <a:rPr lang="en-US" dirty="0" smtClean="0"/>
              <a:t>traditional costume shows </a:t>
            </a:r>
            <a:r>
              <a:rPr lang="en-US" dirty="0"/>
              <a:t>folk art and conveys the spirit of the past and old bright culture of Russia.</a:t>
            </a:r>
            <a:endParaRPr lang="en-US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2026" b="2026"/>
          <a:stretch>
            <a:fillRect/>
          </a:stretch>
        </p:blipFill>
        <p:spPr>
          <a:xfrm>
            <a:off x="4419600" y="533400"/>
            <a:ext cx="3962400" cy="3454400"/>
          </a:xfrm>
        </p:spPr>
      </p:pic>
      <p:pic>
        <p:nvPicPr>
          <p:cNvPr id="15" name="Picture Placeholder 14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t="729" b="729"/>
          <a:stretch>
            <a:fillRect/>
          </a:stretch>
        </p:blipFill>
        <p:spPr>
          <a:xfrm>
            <a:off x="228600" y="533400"/>
            <a:ext cx="4038600" cy="3454400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26"/>
          </p:nvPr>
        </p:nvPicPr>
        <p:blipFill>
          <a:blip r:embed="rId3"/>
          <a:srcRect l="14771" r="14771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5600" r="5600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15445" r="15445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28"/>
          </p:nvPr>
        </p:nvPicPr>
        <p:blipFill>
          <a:blip r:embed="rId6"/>
          <a:srcRect l="5919" r="5919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27"/>
          </p:nvPr>
        </p:nvPicPr>
        <p:blipFill>
          <a:blip r:embed="rId7"/>
          <a:srcRect/>
          <a:stretch>
            <a:fillRect/>
          </a:stretch>
        </p:blipFill>
        <p:spPr/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 Photo 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 Photo Album.potx</Template>
  <TotalTime>0</TotalTime>
  <Words>200</Words>
  <Application>Microsoft Macintosh PowerPoint</Application>
  <PresentationFormat>On-screen Show (4:3)</PresentationFormat>
  <Paragraphs>21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2010-02-01T21:31:06Z</dcterms:created>
  <dcterms:modified xsi:type="dcterms:W3CDTF">2012-06-21T09:51:52Z</dcterms:modified>
</cp:coreProperties>
</file>